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57" r:id="rId3"/>
    <p:sldId id="268" r:id="rId4"/>
    <p:sldId id="269" r:id="rId5"/>
    <p:sldId id="27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9BA4C04-8079-4EBA-A3E0-5C0B3133FF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49027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A8FB45-70C4-43F0-A2CA-D253318F39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7592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04C769-25B0-4066-B4D6-6D415EA001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1776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48DA01-336B-42FB-9E7C-5322E7EB4C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8201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6A2D14-89B4-45B6-8BAA-C6162A4AB3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461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C7DEC-C350-406D-B874-14A290130A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3877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32067-3FEF-4007-AA27-1E3C09621B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7638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90F307-60AD-4B99-852F-0259B2AAFD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8959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9C7E52-2F88-4872-AFED-1F13AE00F5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5650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9FE5D0-334B-49C5-8498-DC6632499F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9020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7B5E6D-6322-4C0B-ABC7-8BDB624976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2469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3781B-2E1B-4A8F-9574-1B23D3285C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85349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034A397-5103-4835-8E1F-838ABCB2ED4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7" Type="http://schemas.openxmlformats.org/officeDocument/2006/relationships/image" Target="../media/image6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w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wmf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86800" cy="1143000"/>
          </a:xfrm>
        </p:spPr>
        <p:txBody>
          <a:bodyPr/>
          <a:lstStyle/>
          <a:p>
            <a:pPr algn="l"/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       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702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10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abril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534400" cy="49530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CC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CC0000"/>
                </a:solidFill>
              </a:rPr>
              <a:t>70: </a:t>
            </a:r>
            <a:r>
              <a:rPr lang="es-ES_tradnl" altLang="en-US" dirty="0"/>
              <a:t>¿Te gustan las legumbres?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CC0000"/>
                </a:solidFill>
              </a:rPr>
              <a:t>Actividad Inicial: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dirty="0"/>
              <a:t>Complete </a:t>
            </a:r>
            <a:r>
              <a:rPr lang="es-ES_tradnl" altLang="en-US" dirty="0" err="1"/>
              <a:t>with</a:t>
            </a:r>
            <a:r>
              <a:rPr lang="es-ES_tradnl" altLang="en-US" dirty="0"/>
              <a:t> </a:t>
            </a:r>
            <a:r>
              <a:rPr lang="es-ES_tradnl" altLang="en-US" dirty="0" err="1"/>
              <a:t>an</a:t>
            </a:r>
            <a:r>
              <a:rPr lang="es-ES_tradnl" altLang="en-US" dirty="0"/>
              <a:t> </a:t>
            </a:r>
            <a:r>
              <a:rPr lang="es-ES_tradnl" altLang="en-US" dirty="0" err="1"/>
              <a:t>appropriate</a:t>
            </a:r>
            <a:r>
              <a:rPr lang="es-ES_tradnl" altLang="en-US" dirty="0"/>
              <a:t> </a:t>
            </a:r>
            <a:r>
              <a:rPr lang="es-ES_tradnl" altLang="en-US" dirty="0" err="1"/>
              <a:t>vocabulary</a:t>
            </a:r>
            <a:r>
              <a:rPr lang="es-ES_tradnl" altLang="en-US" dirty="0"/>
              <a:t> </a:t>
            </a:r>
            <a:r>
              <a:rPr lang="es-ES_tradnl" altLang="en-US" dirty="0" err="1"/>
              <a:t>word</a:t>
            </a:r>
            <a:r>
              <a:rPr lang="es-ES_tradnl" altLang="en-US" dirty="0"/>
              <a:t>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Para ___________________, las amigas __________ arroz con biftec y frijoles.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Enrique ______ una ensalada y _____un vaso de agua.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Los Gómez toman ______________ en la tarde</a:t>
            </a:r>
            <a:r>
              <a:rPr lang="es-ES_tradnl" altLang="en-US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 Completa la hoja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84238"/>
          </a:xfrm>
        </p:spPr>
        <p:txBody>
          <a:bodyPr/>
          <a:lstStyle/>
          <a:p>
            <a:r>
              <a:rPr lang="en-US" altLang="en-US">
                <a:solidFill>
                  <a:srgbClr val="CC0000"/>
                </a:solidFill>
              </a:rPr>
              <a:t>Practica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229600" cy="4525963"/>
          </a:xfrm>
        </p:spPr>
        <p:txBody>
          <a:bodyPr/>
          <a:lstStyle/>
          <a:p>
            <a:r>
              <a:rPr lang="en-US" altLang="en-US"/>
              <a:t>Identify the following foods:</a:t>
            </a:r>
          </a:p>
          <a:p>
            <a:pPr>
              <a:buFontTx/>
              <a:buNone/>
            </a:pPr>
            <a:endParaRPr lang="en-US" altLang="en-US"/>
          </a:p>
        </p:txBody>
      </p:sp>
      <p:pic>
        <p:nvPicPr>
          <p:cNvPr id="4101" name="Picture 5" descr="MC900434769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76400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MC900237878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447800"/>
            <a:ext cx="2368550" cy="202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Picture 11" descr="MC900433913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1300" y="1524000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MC900441748[1]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657600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9" name="Picture 13" descr="MC900215787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4060825"/>
            <a:ext cx="1446213" cy="180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MC900232682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429000"/>
            <a:ext cx="1676400" cy="2554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17" name="Text Box 21"/>
          <p:cNvSpPr txBox="1">
            <a:spLocks noChangeArrowheads="1"/>
          </p:cNvSpPr>
          <p:nvPr/>
        </p:nvSpPr>
        <p:spPr bwMode="auto">
          <a:xfrm>
            <a:off x="476250" y="35814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/>
              <a:t>1.</a:t>
            </a:r>
          </a:p>
        </p:txBody>
      </p:sp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3219450" y="35814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/>
              <a:t>2.</a:t>
            </a:r>
          </a:p>
        </p:txBody>
      </p:sp>
      <p:sp>
        <p:nvSpPr>
          <p:cNvPr id="4119" name="Text Box 23"/>
          <p:cNvSpPr txBox="1">
            <a:spLocks noChangeArrowheads="1"/>
          </p:cNvSpPr>
          <p:nvPr/>
        </p:nvSpPr>
        <p:spPr bwMode="auto">
          <a:xfrm>
            <a:off x="6400800" y="31242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/>
              <a:t>3.</a:t>
            </a:r>
          </a:p>
        </p:txBody>
      </p:sp>
      <p:sp>
        <p:nvSpPr>
          <p:cNvPr id="4120" name="Text Box 24"/>
          <p:cNvSpPr txBox="1">
            <a:spLocks noChangeArrowheads="1"/>
          </p:cNvSpPr>
          <p:nvPr/>
        </p:nvSpPr>
        <p:spPr bwMode="auto">
          <a:xfrm>
            <a:off x="381000" y="57912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/>
              <a:t>4.</a:t>
            </a:r>
          </a:p>
        </p:txBody>
      </p:sp>
      <p:sp>
        <p:nvSpPr>
          <p:cNvPr id="4121" name="Text Box 25"/>
          <p:cNvSpPr txBox="1">
            <a:spLocks noChangeArrowheads="1"/>
          </p:cNvSpPr>
          <p:nvPr/>
        </p:nvSpPr>
        <p:spPr bwMode="auto">
          <a:xfrm>
            <a:off x="3524250" y="58674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/>
              <a:t>5.</a:t>
            </a:r>
          </a:p>
        </p:txBody>
      </p:sp>
      <p:sp>
        <p:nvSpPr>
          <p:cNvPr id="4122" name="Text Box 26"/>
          <p:cNvSpPr txBox="1">
            <a:spLocks noChangeArrowheads="1"/>
          </p:cNvSpPr>
          <p:nvPr/>
        </p:nvSpPr>
        <p:spPr bwMode="auto">
          <a:xfrm>
            <a:off x="6096000" y="61722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/>
              <a:t>6.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960438"/>
          </a:xfrm>
        </p:spPr>
        <p:txBody>
          <a:bodyPr/>
          <a:lstStyle/>
          <a:p>
            <a:r>
              <a:rPr lang="en-US" altLang="en-US" dirty="0" smtClean="0">
                <a:solidFill>
                  <a:srgbClr val="FF0000"/>
                </a:solidFill>
              </a:rPr>
              <a:t>Mini-</a:t>
            </a:r>
            <a:r>
              <a:rPr lang="en-US" altLang="en-US" dirty="0" err="1" smtClean="0">
                <a:solidFill>
                  <a:srgbClr val="FF0000"/>
                </a:solidFill>
              </a:rPr>
              <a:t>Proyecto</a:t>
            </a:r>
            <a:r>
              <a:rPr lang="en-US" altLang="en-US" dirty="0" smtClean="0">
                <a:solidFill>
                  <a:srgbClr val="FF0000"/>
                </a:solidFill>
              </a:rPr>
              <a:t>: </a:t>
            </a:r>
            <a:r>
              <a:rPr lang="en-US" altLang="en-US" dirty="0" err="1">
                <a:solidFill>
                  <a:srgbClr val="FF0000"/>
                </a:solidFill>
              </a:rPr>
              <a:t>Capitulo</a:t>
            </a:r>
            <a:r>
              <a:rPr lang="en-US" altLang="en-US" dirty="0">
                <a:solidFill>
                  <a:srgbClr val="FF0000"/>
                </a:solidFill>
              </a:rPr>
              <a:t> 4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762000"/>
            <a:ext cx="9067800" cy="5943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800" dirty="0"/>
              <a:t>Make a poster of your favorite meal.  Make sure that your title is: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800" dirty="0"/>
              <a:t>	</a:t>
            </a:r>
            <a:r>
              <a:rPr lang="en-US" altLang="en-US" sz="2800" b="1" dirty="0">
                <a:solidFill>
                  <a:srgbClr val="0000FF"/>
                </a:solidFill>
              </a:rPr>
              <a:t>El/la </a:t>
            </a:r>
            <a:r>
              <a:rPr lang="en-US" altLang="en-US" sz="2800" b="1" i="1" u="sng" dirty="0">
                <a:solidFill>
                  <a:srgbClr val="0000FF"/>
                </a:solidFill>
              </a:rPr>
              <a:t>___”meal”_____</a:t>
            </a:r>
            <a:r>
              <a:rPr lang="en-US" altLang="en-US" sz="2800" b="1" dirty="0">
                <a:solidFill>
                  <a:srgbClr val="0000FF"/>
                </a:solidFill>
              </a:rPr>
              <a:t> </a:t>
            </a:r>
            <a:r>
              <a:rPr lang="en-US" altLang="en-US" sz="2800" b="1" dirty="0" err="1">
                <a:solidFill>
                  <a:srgbClr val="0000FF"/>
                </a:solidFill>
              </a:rPr>
              <a:t>favorito</a:t>
            </a:r>
            <a:r>
              <a:rPr lang="en-US" altLang="en-US" sz="2800" b="1" dirty="0">
                <a:solidFill>
                  <a:srgbClr val="0000FF"/>
                </a:solidFill>
              </a:rPr>
              <a:t>/a de __</a:t>
            </a:r>
            <a:r>
              <a:rPr lang="en-US" altLang="en-US" sz="2800" b="1" i="1" u="sng" dirty="0">
                <a:solidFill>
                  <a:srgbClr val="0000FF"/>
                </a:solidFill>
              </a:rPr>
              <a:t>”name”</a:t>
            </a:r>
            <a:r>
              <a:rPr lang="en-US" altLang="en-US" sz="2800" b="1" dirty="0">
                <a:solidFill>
                  <a:srgbClr val="0000FF"/>
                </a:solidFill>
              </a:rPr>
              <a:t>__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en-US" sz="2800" b="1" dirty="0">
              <a:solidFill>
                <a:srgbClr val="0000FF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US" altLang="en-US" sz="2400" dirty="0"/>
              <a:t>Have at least 4 pictures of your favorite foods for your favorite meal.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/>
              <a:t>Label all of the foods/drinks in Spanish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/>
              <a:t>Write a couple of Spanish sentences stating:</a:t>
            </a:r>
          </a:p>
          <a:p>
            <a:pPr lvl="2">
              <a:lnSpc>
                <a:spcPct val="80000"/>
              </a:lnSpc>
            </a:pPr>
            <a:r>
              <a:rPr lang="en-US" altLang="en-US" sz="2000" dirty="0"/>
              <a:t> Your favorite meal</a:t>
            </a:r>
          </a:p>
          <a:p>
            <a:pPr lvl="2">
              <a:lnSpc>
                <a:spcPct val="80000"/>
              </a:lnSpc>
            </a:pPr>
            <a:r>
              <a:rPr lang="en-US" altLang="en-US" sz="2000" dirty="0"/>
              <a:t>The food of your favorite meal</a:t>
            </a:r>
          </a:p>
          <a:p>
            <a:pPr lvl="2">
              <a:lnSpc>
                <a:spcPct val="80000"/>
              </a:lnSpc>
            </a:pPr>
            <a:r>
              <a:rPr lang="en-US" altLang="en-US" sz="2000" dirty="0"/>
              <a:t>Your favorite drink</a:t>
            </a:r>
          </a:p>
          <a:p>
            <a:pPr lvl="2">
              <a:lnSpc>
                <a:spcPct val="80000"/>
              </a:lnSpc>
            </a:pPr>
            <a:r>
              <a:rPr lang="en-US" altLang="en-US" sz="2000" dirty="0"/>
              <a:t>Why you like it</a:t>
            </a:r>
            <a:r>
              <a:rPr lang="en-US" altLang="en-US" sz="2000" dirty="0" smtClean="0"/>
              <a:t>.</a:t>
            </a:r>
            <a:endParaRPr lang="en-US" altLang="en-US" sz="2000" dirty="0"/>
          </a:p>
          <a:p>
            <a:pPr lvl="1">
              <a:lnSpc>
                <a:spcPct val="80000"/>
              </a:lnSpc>
            </a:pPr>
            <a:r>
              <a:rPr lang="en-US" altLang="en-US" sz="2400" b="1" dirty="0">
                <a:solidFill>
                  <a:srgbClr val="FF0000"/>
                </a:solidFill>
              </a:rPr>
              <a:t>Use 8 ½ x 11 paper </a:t>
            </a:r>
            <a:r>
              <a:rPr lang="en-US" altLang="en-US" sz="2400" b="1" dirty="0" smtClean="0">
                <a:solidFill>
                  <a:srgbClr val="FF0000"/>
                </a:solidFill>
              </a:rPr>
              <a:t>ONLY</a:t>
            </a:r>
            <a:endParaRPr lang="en-US" altLang="en-US" sz="2400" b="1" dirty="0">
              <a:solidFill>
                <a:srgbClr val="FF0000"/>
              </a:solidFill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 sz="2400" dirty="0">
                <a:solidFill>
                  <a:srgbClr val="008000"/>
                </a:solidFill>
              </a:rPr>
              <a:t>MAKE IT BEAUTIFUL, THE MORE CREATIVE THE BETTER</a:t>
            </a:r>
            <a:r>
              <a:rPr lang="en-US" altLang="en-US" sz="2400" dirty="0" smtClean="0">
                <a:solidFill>
                  <a:srgbClr val="008000"/>
                </a:solidFill>
              </a:rPr>
              <a:t>.!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US" altLang="en-US" sz="2400" dirty="0">
              <a:solidFill>
                <a:srgbClr val="008000"/>
              </a:solidFill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 sz="2400" b="1" dirty="0" smtClean="0">
                <a:solidFill>
                  <a:srgbClr val="00B0F0"/>
                </a:solidFill>
              </a:rPr>
              <a:t>EVERYTHING ON THE POSTER MUST BE IN SPANISH!!!</a:t>
            </a:r>
            <a:endParaRPr lang="en-US" altLang="en-US" sz="24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01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El desayuno favorito de Helen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667000"/>
            <a:ext cx="1971675" cy="231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990600"/>
            <a:ext cx="2085975" cy="219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143000"/>
            <a:ext cx="24384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143000"/>
            <a:ext cx="2057400" cy="188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838200" y="4905375"/>
            <a:ext cx="7667625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/>
              <a:t>Mi comida favorita es el desayuno.</a:t>
            </a:r>
          </a:p>
          <a:p>
            <a:r>
              <a:rPr lang="es-ES_tradnl" altLang="en-US" sz="2800"/>
              <a:t>Me gusta comer salchichas, plátanos y huevos.</a:t>
            </a:r>
          </a:p>
          <a:p>
            <a:r>
              <a:rPr lang="es-ES_tradnl" altLang="en-US" sz="2800"/>
              <a:t>Me gusta beber mucho café y jugo de naranja</a:t>
            </a:r>
          </a:p>
          <a:p>
            <a:r>
              <a:rPr lang="es-ES_tradnl" altLang="en-US" sz="2800"/>
              <a:t>Me gusta el desayuno porque es delicioso. </a:t>
            </a:r>
          </a:p>
        </p:txBody>
      </p:sp>
      <p:sp>
        <p:nvSpPr>
          <p:cNvPr id="12296" name="AutoShape 8"/>
          <p:cNvSpPr>
            <a:spLocks noChangeAspect="1" noChangeArrowheads="1"/>
          </p:cNvSpPr>
          <p:nvPr/>
        </p:nvSpPr>
        <p:spPr bwMode="auto">
          <a:xfrm>
            <a:off x="457200" y="2970213"/>
            <a:ext cx="2209800" cy="61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 La salchicha </a:t>
            </a:r>
          </a:p>
        </p:txBody>
      </p:sp>
      <p:sp>
        <p:nvSpPr>
          <p:cNvPr id="12297" name="AutoShape 9"/>
          <p:cNvSpPr>
            <a:spLocks noChangeAspect="1" noChangeArrowheads="1"/>
          </p:cNvSpPr>
          <p:nvPr/>
        </p:nvSpPr>
        <p:spPr bwMode="auto">
          <a:xfrm>
            <a:off x="2819400" y="3048000"/>
            <a:ext cx="220980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 Los huevos</a:t>
            </a:r>
          </a:p>
        </p:txBody>
      </p:sp>
      <p:sp>
        <p:nvSpPr>
          <p:cNvPr id="12298" name="AutoShape 10"/>
          <p:cNvSpPr>
            <a:spLocks noChangeAspect="1" noChangeArrowheads="1"/>
          </p:cNvSpPr>
          <p:nvPr/>
        </p:nvSpPr>
        <p:spPr bwMode="auto">
          <a:xfrm>
            <a:off x="6172200" y="2971800"/>
            <a:ext cx="220980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 Los plátanos</a:t>
            </a:r>
          </a:p>
        </p:txBody>
      </p:sp>
      <p:sp>
        <p:nvSpPr>
          <p:cNvPr id="12299" name="AutoShape 11"/>
          <p:cNvSpPr>
            <a:spLocks noChangeAspect="1" noChangeArrowheads="1"/>
          </p:cNvSpPr>
          <p:nvPr/>
        </p:nvSpPr>
        <p:spPr bwMode="auto">
          <a:xfrm>
            <a:off x="2362200" y="4114800"/>
            <a:ext cx="220980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 El café</a:t>
            </a:r>
          </a:p>
        </p:txBody>
      </p:sp>
      <p:pic>
        <p:nvPicPr>
          <p:cNvPr id="12300" name="Picture 12" descr="MC900445724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0288" y="2667000"/>
            <a:ext cx="1255712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301" name="AutoShape 13"/>
          <p:cNvSpPr>
            <a:spLocks noChangeAspect="1" noChangeArrowheads="1"/>
          </p:cNvSpPr>
          <p:nvPr/>
        </p:nvSpPr>
        <p:spPr bwMode="auto">
          <a:xfrm>
            <a:off x="5867400" y="4343400"/>
            <a:ext cx="289560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 el jugo de naranja </a:t>
            </a:r>
          </a:p>
        </p:txBody>
      </p:sp>
    </p:spTree>
    <p:extLst>
      <p:ext uri="{BB962C8B-B14F-4D97-AF65-F5344CB8AC3E}">
        <p14:creationId xmlns:p14="http://schemas.microsoft.com/office/powerpoint/2010/main" val="905935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6" grpId="0" build="p"/>
      <p:bldP spid="12297" grpId="0" build="p"/>
      <p:bldP spid="12298" grpId="0" build="p"/>
      <p:bldP spid="12299" grpId="0" build="p"/>
      <p:bldP spid="1230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altLang="en-US" sz="2800" dirty="0"/>
              <a:t>Plan your Mini Project</a:t>
            </a:r>
          </a:p>
          <a:p>
            <a:pPr>
              <a:lnSpc>
                <a:spcPct val="80000"/>
              </a:lnSpc>
            </a:pPr>
            <a:r>
              <a:rPr lang="en-US" altLang="en-US" sz="2800" dirty="0"/>
              <a:t>The instructions and the Rubric will be available on the </a:t>
            </a:r>
            <a:r>
              <a:rPr lang="en-US" altLang="en-US" sz="2800" dirty="0" smtClean="0"/>
              <a:t>HW </a:t>
            </a:r>
            <a:r>
              <a:rPr lang="en-US" altLang="en-US" sz="2800" dirty="0"/>
              <a:t>wiki.</a:t>
            </a:r>
          </a:p>
          <a:p>
            <a:pPr>
              <a:lnSpc>
                <a:spcPct val="80000"/>
              </a:lnSpc>
            </a:pPr>
            <a:r>
              <a:rPr lang="en-US" altLang="en-US" sz="2800" dirty="0"/>
              <a:t>This </a:t>
            </a:r>
            <a:r>
              <a:rPr lang="en-US" altLang="en-US" sz="2800" dirty="0" smtClean="0"/>
              <a:t>Mini-Project </a:t>
            </a:r>
            <a:r>
              <a:rPr lang="en-US" altLang="en-US" sz="2800" dirty="0"/>
              <a:t>is DUE BY </a:t>
            </a:r>
            <a:r>
              <a:rPr lang="en-US" altLang="en-US" sz="2800" dirty="0" smtClean="0"/>
              <a:t>THURSDAY, APRIL 24!!!</a:t>
            </a:r>
            <a:endParaRPr lang="en-US" altLang="en-US" sz="2800" dirty="0"/>
          </a:p>
          <a:p>
            <a:pPr>
              <a:lnSpc>
                <a:spcPct val="80000"/>
              </a:lnSpc>
            </a:pPr>
            <a:endParaRPr lang="en-US" altLang="en-US" sz="2800" dirty="0"/>
          </a:p>
          <a:p>
            <a:pPr>
              <a:lnSpc>
                <a:spcPct val="80000"/>
              </a:lnSpc>
            </a:pPr>
            <a:endParaRPr lang="en-US" altLang="en-US" sz="2800" dirty="0"/>
          </a:p>
          <a:p>
            <a:pPr>
              <a:lnSpc>
                <a:spcPct val="80000"/>
              </a:lnSpc>
            </a:pPr>
            <a:endParaRPr lang="en-US" altLang="en-US" sz="2800" dirty="0"/>
          </a:p>
          <a:p>
            <a:pPr>
              <a:lnSpc>
                <a:spcPct val="80000"/>
              </a:lnSpc>
              <a:buFontTx/>
              <a:buNone/>
            </a:pPr>
            <a:endParaRPr lang="en-US" altLang="en-US" sz="2800" dirty="0"/>
          </a:p>
          <a:p>
            <a:pPr>
              <a:lnSpc>
                <a:spcPct val="110000"/>
              </a:lnSpc>
              <a:buFontTx/>
              <a:buNone/>
            </a:pPr>
            <a:r>
              <a:rPr lang="en-US" altLang="en-US" sz="2800" dirty="0" smtClean="0"/>
              <a:t>PROJECT DUE WHEN WE COME BACK FROM SPRING BREAK!!!!</a:t>
            </a:r>
            <a:endParaRPr lang="en-US" altLang="en-US" sz="2800" dirty="0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457200" y="2895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7</a:t>
            </a:r>
            <a:r>
              <a:rPr lang="en-US" altLang="en-US" dirty="0" smtClean="0">
                <a:solidFill>
                  <a:srgbClr val="FF0000"/>
                </a:solidFill>
              </a:rPr>
              <a:t>0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07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192</Words>
  <Application>Microsoft Office PowerPoint</Application>
  <PresentationFormat>On-screen Show (4:3)</PresentationFormat>
  <Paragraphs>51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________        Clase 702 La fecha es el 10 de abril del 2014</vt:lpstr>
      <vt:lpstr>Practica</vt:lpstr>
      <vt:lpstr>Mini-Proyecto: Capitulo 4</vt:lpstr>
      <vt:lpstr>El desayuno favorito de Helen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8IM La fecha es el 3 de marzo del 2011</dc:title>
  <dc:creator>Helen Zumaeta</dc:creator>
  <cp:lastModifiedBy>Helen Zumaeta</cp:lastModifiedBy>
  <cp:revision>19</cp:revision>
  <dcterms:created xsi:type="dcterms:W3CDTF">2011-03-03T18:04:49Z</dcterms:created>
  <dcterms:modified xsi:type="dcterms:W3CDTF">2014-04-10T18:24:57Z</dcterms:modified>
</cp:coreProperties>
</file>